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4" r:id="rId5"/>
    <p:sldId id="270" r:id="rId6"/>
    <p:sldId id="271" r:id="rId7"/>
    <p:sldId id="260" r:id="rId8"/>
    <p:sldId id="265" r:id="rId9"/>
    <p:sldId id="266" r:id="rId10"/>
    <p:sldId id="267" r:id="rId11"/>
    <p:sldId id="268" r:id="rId12"/>
    <p:sldId id="269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694"/>
  </p:normalViewPr>
  <p:slideViewPr>
    <p:cSldViewPr snapToGrid="0">
      <p:cViewPr varScale="1">
        <p:scale>
          <a:sx n="120" d="100"/>
          <a:sy n="120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92A86-B628-864C-9AF3-B79AFF270722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7217B-561A-B74E-988D-25065D43AAE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65375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MAML1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7217B-561A-B74E-988D-25065D43AAE4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637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MYH14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7217B-561A-B74E-988D-25065D43AAE4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26523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CDK1, RBBP4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7217B-561A-B74E-988D-25065D43AAE4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5691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499C-7376-6969-0FB8-D8FE03EC6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D4511-B2C7-9BF4-3AB1-DFE7AFE1A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25246-57C7-732D-607F-67A10DD9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C186-6014-B2AD-0F81-5E4B6579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5EC04-16E5-C554-B910-3FA5C833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9302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CE76-17C5-C37A-1A2B-A1478AAD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22EFE-63D5-43E2-8055-CC2ADC4C1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43E64-8635-579E-F50A-7B3A6E5E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FDD72-50C1-3233-F8B4-D11542E8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E1142-2E8D-4CC8-67A2-C1E57559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05311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94B8D-6761-A8F3-5E09-89ACBC6A65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C63E6-1C10-60DE-722A-477A24A53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2CFD8-BFBC-245A-F5D1-8D515B0C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61CDA-1983-8F53-D70E-3E0ED05F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3B2C-9258-A69D-1B42-3AB53288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310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80D20-B5DC-1042-C31A-F2EEBA56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0B67-E210-0285-66F3-46DD334E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71053-53A7-8606-8311-E2CDADCD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7FC59-3672-90F2-D5AB-950EA7F1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D4967-6DEE-B4D0-3447-4C4F148D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372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63E4-5EF3-CA9C-67EA-40CCF434A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90CC5-5140-6B8C-BB1B-C724FF397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1B17F-14A3-5438-2003-1AD28894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B4C1A-40B8-FCCF-FC59-EBC5A6E8D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77005-D94A-B4E0-1F58-CCC5216D9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91638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28F4-1574-8F65-832A-FA11336C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9D23D-749F-3034-2EC7-97C8B464A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73E08-016F-FABA-EFBE-71ABF436C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BCB5A-3E9A-43B0-3539-A96AA9AD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E9C4F-E96E-C673-7702-E4445BC4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B85B1-F9A1-D516-076A-A8EE730D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7338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C0AF-35DE-2EEF-DE9E-10ACC4CA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21182-CD56-9594-ECF7-7F06288D0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723B8-AC79-6952-15BF-BCA162CD1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F70C2-E452-9709-C6C9-CC19C6196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CA36A-0D25-0B04-8282-59C6B811E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D6B24-0A43-7D62-8FD9-52B41BD94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6760F-2034-E7DA-8632-75490E18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DAA11E-ACAB-05CF-562C-6E0900C9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6380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75BE-F5A7-1D3B-D284-4B303C8A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4750B8-3A43-6650-4A73-A0AE0D237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E4056-9170-CEBE-ADFC-A53AB14B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00452-E7EF-C580-AADE-0FA82E05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43147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7E6B0F-9A51-D0CD-E54A-7B8D1606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74091-D85B-A02A-6BE8-E6C9762D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72E1C-9B3F-3675-B30C-B58D43465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193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6267-C800-18D6-802C-C64A78508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8368F-2B1C-7F73-9A07-4526CC152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0A2D2-2C4F-4100-003E-D7B29EC47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755F49-4014-8502-0B98-CA97AC67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FB4C8-CEB2-1EC1-D027-219419EA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A6D9A-4F0A-9D69-CF7A-D5A1946D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63325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FAEE-061C-4C0D-43D5-881AFB21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8355B2-5C19-07C0-B53E-366C076C7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2A3EA-E965-FC49-427A-4650DF7E7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FF4A3-54B3-839C-B80B-873079B11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29F1B-5B3A-9A96-50D2-CAE5A18B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578EE-2AF4-5C78-EF93-B7797536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98369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62BB98-5239-3A3C-B623-60796E2D9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4FF07-3F07-55B1-6781-9F7195F96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7D4AC-6A61-872B-9EB5-A69F0CA66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8CBF1-00AE-0843-BB2C-DC6DB3159B14}" type="datetimeFigureOut">
              <a:rPr lang="en-TW" smtClean="0"/>
              <a:t>2024/11/12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6FF4F-0610-1A3A-4EDF-02ADBD6E9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AE953-EF96-64BB-503A-A453CB3F4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ED7DF5-8416-694A-B01F-0B3AA219734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48741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70E1E0-8717-520D-DC9D-F9A834FF8458}"/>
              </a:ext>
            </a:extLst>
          </p:cNvPr>
          <p:cNvSpPr txBox="1"/>
          <p:nvPr/>
        </p:nvSpPr>
        <p:spPr>
          <a:xfrm>
            <a:off x="74428" y="116958"/>
            <a:ext cx="193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Fig. 1 (schematic)</a:t>
            </a:r>
          </a:p>
        </p:txBody>
      </p:sp>
    </p:spTree>
    <p:extLst>
      <p:ext uri="{BB962C8B-B14F-4D97-AF65-F5344CB8AC3E}">
        <p14:creationId xmlns:p14="http://schemas.microsoft.com/office/powerpoint/2010/main" val="622778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BC767D-34BF-8301-2138-3DBB0B847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90" y="0"/>
            <a:ext cx="7593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18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DE529-EDB6-43F5-AEF1-EDDD8214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47" y="0"/>
            <a:ext cx="7581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0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61862-48EC-7F2B-5BE3-65656E9C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787" y="0"/>
            <a:ext cx="7488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1FE73-07B7-701A-5DC6-90A935D02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736B5-9989-FFF3-5FEA-1405B45906E8}"/>
              </a:ext>
            </a:extLst>
          </p:cNvPr>
          <p:cNvSpPr txBox="1"/>
          <p:nvPr/>
        </p:nvSpPr>
        <p:spPr>
          <a:xfrm>
            <a:off x="74428" y="116958"/>
            <a:ext cx="204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Fig. 4 FUMA-based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4778F4-5DDD-D6F5-F712-0B51BD159936}"/>
              </a:ext>
            </a:extLst>
          </p:cNvPr>
          <p:cNvSpPr txBox="1"/>
          <p:nvPr/>
        </p:nvSpPr>
        <p:spPr>
          <a:xfrm>
            <a:off x="74428" y="486290"/>
            <a:ext cx="39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1854558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CF57E-11A9-5F79-D7BF-3911186A1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C2516-B29A-1C5F-165D-543FF1868766}"/>
              </a:ext>
            </a:extLst>
          </p:cNvPr>
          <p:cNvSpPr txBox="1"/>
          <p:nvPr/>
        </p:nvSpPr>
        <p:spPr>
          <a:xfrm>
            <a:off x="74428" y="116958"/>
            <a:ext cx="107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Fig. 5 MR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8F97B-A4AB-9F6A-F82F-3D78E62CF42F}"/>
              </a:ext>
            </a:extLst>
          </p:cNvPr>
          <p:cNvSpPr txBox="1"/>
          <p:nvPr/>
        </p:nvSpPr>
        <p:spPr>
          <a:xfrm>
            <a:off x="74428" y="486290"/>
            <a:ext cx="39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2827497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52B76-FD4C-C366-814A-7705C8C1E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CD7765-4D42-363B-F26F-3F6F17BBEB78}"/>
              </a:ext>
            </a:extLst>
          </p:cNvPr>
          <p:cNvSpPr txBox="1"/>
          <p:nvPr/>
        </p:nvSpPr>
        <p:spPr>
          <a:xfrm>
            <a:off x="74428" y="116958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Fig. 6 localization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4123C-B111-53AA-2C06-75920F6B1109}"/>
              </a:ext>
            </a:extLst>
          </p:cNvPr>
          <p:cNvSpPr txBox="1"/>
          <p:nvPr/>
        </p:nvSpPr>
        <p:spPr>
          <a:xfrm>
            <a:off x="74428" y="486290"/>
            <a:ext cx="39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3098420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B9E12-644A-A6AB-BA5D-80A850CCE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F75E08-B90C-82BF-FB49-9961EBC90A01}"/>
              </a:ext>
            </a:extLst>
          </p:cNvPr>
          <p:cNvSpPr txBox="1"/>
          <p:nvPr/>
        </p:nvSpPr>
        <p:spPr>
          <a:xfrm>
            <a:off x="74428" y="116958"/>
            <a:ext cx="225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Fig. 2 Meta-analysis?</a:t>
            </a:r>
          </a:p>
        </p:txBody>
      </p:sp>
    </p:spTree>
    <p:extLst>
      <p:ext uri="{BB962C8B-B14F-4D97-AF65-F5344CB8AC3E}">
        <p14:creationId xmlns:p14="http://schemas.microsoft.com/office/powerpoint/2010/main" val="690521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2FA5-214C-50B9-B38A-62598890D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A66FE9-7189-A964-EABB-A902D7A96430}"/>
              </a:ext>
            </a:extLst>
          </p:cNvPr>
          <p:cNvSpPr txBox="1"/>
          <p:nvPr/>
        </p:nvSpPr>
        <p:spPr>
          <a:xfrm>
            <a:off x="74428" y="116958"/>
            <a:ext cx="572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Fig. 3 shared network exist between IBS, DED, and DEP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3BFEAF-D731-7EEE-7579-F720F0B9C31A}"/>
              </a:ext>
            </a:extLst>
          </p:cNvPr>
          <p:cNvSpPr txBox="1"/>
          <p:nvPr/>
        </p:nvSpPr>
        <p:spPr>
          <a:xfrm>
            <a:off x="74428" y="486290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A. LD</a:t>
            </a:r>
          </a:p>
        </p:txBody>
      </p:sp>
    </p:spTree>
    <p:extLst>
      <p:ext uri="{BB962C8B-B14F-4D97-AF65-F5344CB8AC3E}">
        <p14:creationId xmlns:p14="http://schemas.microsoft.com/office/powerpoint/2010/main" val="247337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71ED4-1EC9-2F81-0D8E-FB4782CE7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D079C7-F2D9-0E61-4EAF-99130FB00D5F}"/>
              </a:ext>
            </a:extLst>
          </p:cNvPr>
          <p:cNvSpPr txBox="1"/>
          <p:nvPr/>
        </p:nvSpPr>
        <p:spPr>
          <a:xfrm>
            <a:off x="74428" y="116958"/>
            <a:ext cx="572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Fig. 3 shared network exist between IBS, DED, and DEP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B61CF-D602-81C4-67DE-8C63316A6518}"/>
              </a:ext>
            </a:extLst>
          </p:cNvPr>
          <p:cNvSpPr txBox="1"/>
          <p:nvPr/>
        </p:nvSpPr>
        <p:spPr>
          <a:xfrm>
            <a:off x="74428" y="486290"/>
            <a:ext cx="37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B. Chord diagram, from MAGMA 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CEB9A-043A-79B3-9107-55C0672887C0}"/>
              </a:ext>
            </a:extLst>
          </p:cNvPr>
          <p:cNvSpPr txBox="1"/>
          <p:nvPr/>
        </p:nvSpPr>
        <p:spPr>
          <a:xfrm>
            <a:off x="74428" y="87433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DED-DEP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27B38-D30C-4EBA-3881-4AB54687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479" y="486290"/>
            <a:ext cx="7429974" cy="56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7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FA0D2-D2BF-7E1C-C34A-EB5875BF2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DDDFF8-3C71-0B8E-D238-A0D5DA026A70}"/>
              </a:ext>
            </a:extLst>
          </p:cNvPr>
          <p:cNvSpPr txBox="1"/>
          <p:nvPr/>
        </p:nvSpPr>
        <p:spPr>
          <a:xfrm>
            <a:off x="187694" y="15131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IBS-DED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73D6E-0DBC-3061-7864-44B7124D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999" y="626400"/>
            <a:ext cx="7315505" cy="56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6652D-7CDE-32AA-E7AC-3A994772AC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45"/>
          <a:stretch/>
        </p:blipFill>
        <p:spPr>
          <a:xfrm>
            <a:off x="297711" y="4547861"/>
            <a:ext cx="4752754" cy="20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8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02111-B693-5637-C42A-55D4D772D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2D44D1-EC1A-FD50-83EE-144B765E6D94}"/>
              </a:ext>
            </a:extLst>
          </p:cNvPr>
          <p:cNvSpPr txBox="1"/>
          <p:nvPr/>
        </p:nvSpPr>
        <p:spPr>
          <a:xfrm>
            <a:off x="191385" y="14068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IBS-DEP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9C95FC-4F7F-E4F9-7467-568BA983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139" y="851400"/>
            <a:ext cx="6094818" cy="515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2F2E2-CB46-570E-9E4D-43C2105A5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43" y="5913653"/>
            <a:ext cx="5584455" cy="6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91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A7D6B-5F1E-C40F-88E4-890D3E4E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5369D7-E24E-59A2-3724-160614BD1F1D}"/>
              </a:ext>
            </a:extLst>
          </p:cNvPr>
          <p:cNvSpPr txBox="1"/>
          <p:nvPr/>
        </p:nvSpPr>
        <p:spPr>
          <a:xfrm>
            <a:off x="74428" y="116958"/>
            <a:ext cx="574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Fig. 3 shared network exist between IBS, DED, and DEP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27AE7-AE79-CDDE-E35F-0D04FAF21EF4}"/>
              </a:ext>
            </a:extLst>
          </p:cNvPr>
          <p:cNvSpPr txBox="1"/>
          <p:nvPr/>
        </p:nvSpPr>
        <p:spPr>
          <a:xfrm>
            <a:off x="74428" y="486290"/>
            <a:ext cx="250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C. PPI network, STRING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E5762-9D11-C9C5-94E4-4AF260B3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49" y="855621"/>
            <a:ext cx="6892132" cy="596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792B8E-32A2-7553-6D24-D034EB5F8711}"/>
              </a:ext>
            </a:extLst>
          </p:cNvPr>
          <p:cNvSpPr txBox="1"/>
          <p:nvPr/>
        </p:nvSpPr>
        <p:spPr>
          <a:xfrm>
            <a:off x="8027581" y="1531825"/>
            <a:ext cx="3118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- top 100 for each / 140 nodes</a:t>
            </a:r>
          </a:p>
          <a:p>
            <a:r>
              <a:rPr lang="en-TW" dirty="0"/>
              <a:t>- line color?</a:t>
            </a:r>
          </a:p>
          <a:p>
            <a:r>
              <a:rPr lang="en-TW" dirty="0"/>
              <a:t>- less nodes?</a:t>
            </a:r>
          </a:p>
        </p:txBody>
      </p:sp>
    </p:spTree>
    <p:extLst>
      <p:ext uri="{BB962C8B-B14F-4D97-AF65-F5344CB8AC3E}">
        <p14:creationId xmlns:p14="http://schemas.microsoft.com/office/powerpoint/2010/main" val="423678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0D541-02D9-A2D7-46EC-8EC722C70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84"/>
            <a:ext cx="7772400" cy="682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0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0D0D3F-45EA-980F-B4D1-E9BE20F91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98" y="0"/>
            <a:ext cx="7658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79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112</Words>
  <Application>Microsoft Macintosh PowerPoint</Application>
  <PresentationFormat>Widescreen</PresentationFormat>
  <Paragraphs>26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佳欣 盧</dc:creator>
  <cp:lastModifiedBy>佳欣 盧</cp:lastModifiedBy>
  <cp:revision>8</cp:revision>
  <dcterms:created xsi:type="dcterms:W3CDTF">2024-10-31T07:03:55Z</dcterms:created>
  <dcterms:modified xsi:type="dcterms:W3CDTF">2024-11-12T14:16:34Z</dcterms:modified>
</cp:coreProperties>
</file>